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62" r:id="rId4"/>
    <p:sldId id="266" r:id="rId5"/>
    <p:sldId id="267" r:id="rId6"/>
    <p:sldId id="268" r:id="rId7"/>
    <p:sldId id="269" r:id="rId8"/>
    <p:sldId id="261" r:id="rId9"/>
    <p:sldId id="270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2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6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9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803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62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1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33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951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95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5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57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C3BEAC-E153-4BD5-AD3D-99C2AEB43C36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C523624-22B2-41B7-860B-6776D24F121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3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3AE77-6AE3-48AC-A6FE-4C6D442E7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엑셀 </a:t>
            </a:r>
            <a:r>
              <a:rPr lang="en-US" altLang="ko-KR" dirty="0"/>
              <a:t>1</a:t>
            </a:r>
            <a:r>
              <a:rPr lang="ko-KR" altLang="en-US" dirty="0"/>
              <a:t>회차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9C14F-7077-4AF7-9B47-AD03F6D284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2017/06/11 </a:t>
            </a:r>
            <a:r>
              <a:rPr lang="ko-KR" altLang="en-US" dirty="0"/>
              <a:t>컴파스</a:t>
            </a:r>
          </a:p>
        </p:txBody>
      </p:sp>
    </p:spTree>
    <p:extLst>
      <p:ext uri="{BB962C8B-B14F-4D97-AF65-F5344CB8AC3E}">
        <p14:creationId xmlns:p14="http://schemas.microsoft.com/office/powerpoint/2010/main" val="2241750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A5FFC8-1A7A-41F1-AA86-00DBC79309F0}"/>
              </a:ext>
            </a:extLst>
          </p:cNvPr>
          <p:cNvSpPr txBox="1"/>
          <p:nvPr/>
        </p:nvSpPr>
        <p:spPr>
          <a:xfrm>
            <a:off x="1915885" y="2325189"/>
            <a:ext cx="873187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과제</a:t>
            </a:r>
            <a:endParaRPr lang="en-US" altLang="ko-KR" sz="4800" b="1" dirty="0"/>
          </a:p>
          <a:p>
            <a:endParaRPr lang="en-US" altLang="ko-KR" b="1" dirty="0"/>
          </a:p>
          <a:p>
            <a:r>
              <a:rPr lang="ko-KR" altLang="en-US" sz="2800" dirty="0"/>
              <a:t>첨부된 </a:t>
            </a:r>
            <a:r>
              <a:rPr lang="en-US" altLang="ko-KR" sz="2800" dirty="0"/>
              <a:t>‘</a:t>
            </a:r>
            <a:r>
              <a:rPr lang="ko-KR" altLang="en-US" sz="2800" dirty="0"/>
              <a:t>수정 전 파일’을 활용하여 </a:t>
            </a:r>
            <a:r>
              <a:rPr lang="en-US" altLang="ko-KR" sz="2800" dirty="0"/>
              <a:t>‘</a:t>
            </a:r>
            <a:r>
              <a:rPr lang="ko-KR" altLang="en-US" sz="2800" dirty="0"/>
              <a:t>수정 후 파일</a:t>
            </a:r>
            <a:r>
              <a:rPr lang="en-US" altLang="ko-KR" sz="2800" dirty="0"/>
              <a:t>’</a:t>
            </a:r>
            <a:r>
              <a:rPr lang="ko-KR" altLang="en-US" sz="2800" dirty="0"/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3906007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CD62-1F1F-4FF6-A5A3-26A50235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AAB76-4B13-4BED-B6C3-573BDE163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endParaRPr lang="en-US" altLang="ko-KR" sz="3600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3600" dirty="0"/>
              <a:t> </a:t>
            </a:r>
            <a:r>
              <a:rPr lang="ko-KR" altLang="en-US" sz="3600" dirty="0"/>
              <a:t>페이지 설정</a:t>
            </a:r>
            <a:endParaRPr lang="en-US" altLang="ko-KR" sz="3600" dirty="0"/>
          </a:p>
          <a:p>
            <a:pPr>
              <a:buFont typeface="Wingdings" panose="05000000000000000000" pitchFamily="2" charset="2"/>
              <a:buChar char="u"/>
            </a:pPr>
            <a:endParaRPr lang="en-US" altLang="ko-KR" sz="11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3600" dirty="0"/>
              <a:t> 절대참조와 상대참조</a:t>
            </a:r>
            <a:endParaRPr lang="en-US" altLang="ko-KR" sz="800" dirty="0"/>
          </a:p>
          <a:p>
            <a:pPr>
              <a:buFont typeface="Wingdings" panose="05000000000000000000" pitchFamily="2" charset="2"/>
              <a:buChar char="u"/>
            </a:pPr>
            <a:endParaRPr lang="en-US" altLang="ko-KR" sz="11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3600" dirty="0"/>
              <a:t> 수식 작성하기 </a:t>
            </a:r>
            <a:r>
              <a:rPr lang="en-US" altLang="ko-KR" sz="3600" dirty="0"/>
              <a:t>(</a:t>
            </a:r>
            <a:r>
              <a:rPr lang="ko-KR" altLang="en-US" sz="3600" dirty="0"/>
              <a:t>같이하기</a:t>
            </a:r>
            <a:r>
              <a:rPr lang="en-US" altLang="ko-KR" sz="3600" dirty="0"/>
              <a:t>)</a:t>
            </a:r>
            <a:endParaRPr lang="ko-KR" altLang="en-US" sz="3600" dirty="0"/>
          </a:p>
          <a:p>
            <a:pPr>
              <a:buFont typeface="Wingdings" panose="05000000000000000000" pitchFamily="2" charset="2"/>
              <a:buChar char="u"/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8686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A757E4-DB3E-49EC-A588-978B44F08D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91" y="1943262"/>
            <a:ext cx="3558650" cy="4652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8AF0D-87BD-4AB9-BB48-9A67CB03F7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077" y="1943262"/>
            <a:ext cx="3558650" cy="4652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551D87-B9D0-4E9F-B12A-8F4D6A05B8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086" y="1943262"/>
            <a:ext cx="3558650" cy="46525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ADC6320-2A9E-4836-8710-8557B74B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br>
              <a:rPr lang="en-US" altLang="ko-KR" dirty="0"/>
            </a:br>
            <a:r>
              <a:rPr lang="ko-KR" altLang="en-US" sz="4400" b="1" dirty="0"/>
              <a:t>페이지 설정</a:t>
            </a:r>
            <a:br>
              <a:rPr lang="en-US" altLang="ko-KR" dirty="0"/>
            </a:br>
            <a:r>
              <a:rPr lang="ko-KR" altLang="en-US" sz="2700" dirty="0"/>
              <a:t>여백</a:t>
            </a:r>
            <a:r>
              <a:rPr lang="en-US" altLang="ko-KR" sz="2700" dirty="0"/>
              <a:t>, </a:t>
            </a:r>
            <a:r>
              <a:rPr lang="ko-KR" altLang="en-US" sz="2700" dirty="0"/>
              <a:t>용지방향</a:t>
            </a:r>
            <a:r>
              <a:rPr lang="en-US" altLang="ko-KR" sz="2700" dirty="0"/>
              <a:t>, </a:t>
            </a:r>
            <a:r>
              <a:rPr lang="ko-KR" altLang="en-US" sz="2700" dirty="0"/>
              <a:t>용지크기 설정</a:t>
            </a:r>
            <a:endParaRPr lang="ko-KR" alt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3E55D2-89E4-4D1C-9448-0A1B5F099187}"/>
              </a:ext>
            </a:extLst>
          </p:cNvPr>
          <p:cNvSpPr/>
          <p:nvPr/>
        </p:nvSpPr>
        <p:spPr>
          <a:xfrm>
            <a:off x="286564" y="2203268"/>
            <a:ext cx="653960" cy="84473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D47766-D425-4D18-A464-2C7B2CA5200D}"/>
              </a:ext>
            </a:extLst>
          </p:cNvPr>
          <p:cNvSpPr/>
          <p:nvPr/>
        </p:nvSpPr>
        <p:spPr>
          <a:xfrm>
            <a:off x="4788135" y="2203268"/>
            <a:ext cx="653960" cy="84473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231BB4-177F-4261-A018-70CC2BB0A8FE}"/>
              </a:ext>
            </a:extLst>
          </p:cNvPr>
          <p:cNvSpPr/>
          <p:nvPr/>
        </p:nvSpPr>
        <p:spPr>
          <a:xfrm>
            <a:off x="9116295" y="2203268"/>
            <a:ext cx="653960" cy="84473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1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C5F43-954E-4835-9540-84717F8519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730" b="-1"/>
          <a:stretch/>
        </p:blipFill>
        <p:spPr>
          <a:xfrm>
            <a:off x="359250" y="187778"/>
            <a:ext cx="7238980" cy="430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A1CA4-F995-439C-848C-B3CC1C7BFC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111"/>
          <a:stretch/>
        </p:blipFill>
        <p:spPr>
          <a:xfrm>
            <a:off x="8160154" y="241033"/>
            <a:ext cx="3678118" cy="4205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C4D731-61AA-4D1C-A753-FFDD7902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7" y="4970184"/>
            <a:ext cx="10058400" cy="121531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3600" dirty="0">
                <a:solidFill>
                  <a:srgbClr val="FFFFFF"/>
                </a:solidFill>
              </a:rPr>
              <a:t>페이지설정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ko-KR" altLang="en-US" sz="2700" dirty="0">
                <a:solidFill>
                  <a:srgbClr val="FFFFFF"/>
                </a:solidFill>
              </a:rPr>
              <a:t>스프레드시트 </a:t>
            </a:r>
            <a:r>
              <a:rPr lang="en-US" altLang="ko-KR" sz="2700" dirty="0">
                <a:solidFill>
                  <a:srgbClr val="FFFFFF"/>
                </a:solidFill>
              </a:rPr>
              <a:t>VIEW </a:t>
            </a:r>
            <a:r>
              <a:rPr lang="ko-KR" altLang="en-US" sz="2700" dirty="0">
                <a:solidFill>
                  <a:srgbClr val="FFFFFF"/>
                </a:solidFill>
              </a:rPr>
              <a:t>설정 </a:t>
            </a:r>
            <a:r>
              <a:rPr lang="en-US" altLang="ko-KR" sz="2700" dirty="0">
                <a:solidFill>
                  <a:srgbClr val="FFFFFF"/>
                </a:solidFill>
              </a:rPr>
              <a:t>(1) </a:t>
            </a:r>
            <a:r>
              <a:rPr lang="ko-KR" altLang="en-US" sz="2700" dirty="0">
                <a:solidFill>
                  <a:srgbClr val="FFFFFF"/>
                </a:solidFill>
              </a:rPr>
              <a:t>기본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2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6968F-23A1-4FC4-89F3-276DEDCA1D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70" b="-41"/>
          <a:stretch/>
        </p:blipFill>
        <p:spPr>
          <a:xfrm>
            <a:off x="8071246" y="442755"/>
            <a:ext cx="3781363" cy="2953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B14CF7-1FE6-4C60-913C-8EE96B53C8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45" y="94694"/>
            <a:ext cx="7690556" cy="3754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D62CA-40FC-4631-B03F-FD409783DECD}"/>
              </a:ext>
            </a:extLst>
          </p:cNvPr>
          <p:cNvSpPr txBox="1"/>
          <p:nvPr/>
        </p:nvSpPr>
        <p:spPr>
          <a:xfrm>
            <a:off x="865241" y="4146719"/>
            <a:ext cx="10458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“</a:t>
            </a:r>
            <a:r>
              <a:rPr lang="ko-KR" altLang="en-US" sz="2400" b="1" dirty="0"/>
              <a:t>스프레드시트 작성 중에 출력 시 용지에 포함될 범위를 확인할 수 있습니다</a:t>
            </a:r>
            <a:r>
              <a:rPr lang="en-US" altLang="ko-KR" sz="2400" b="1" dirty="0"/>
              <a:t>.”</a:t>
            </a:r>
            <a:endParaRPr lang="ko-KR" altLang="en-US" sz="2400" b="1" dirty="0"/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1B90421B-FD9A-4854-8AF8-84665BD55CF0}"/>
              </a:ext>
            </a:extLst>
          </p:cNvPr>
          <p:cNvSpPr txBox="1">
            <a:spLocks/>
          </p:cNvSpPr>
          <p:nvPr/>
        </p:nvSpPr>
        <p:spPr>
          <a:xfrm>
            <a:off x="1065227" y="4970184"/>
            <a:ext cx="10058400" cy="121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20000"/>
              </a:lnSpc>
            </a:pPr>
            <a:r>
              <a:rPr lang="ko-KR" altLang="en-US" sz="3600" dirty="0">
                <a:solidFill>
                  <a:srgbClr val="FFFFFF"/>
                </a:solidFill>
              </a:rPr>
              <a:t>페이지설정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ko-KR" altLang="en-US" sz="2700" dirty="0">
                <a:solidFill>
                  <a:srgbClr val="FFFFFF"/>
                </a:solidFill>
              </a:rPr>
              <a:t>스프레드시트 </a:t>
            </a:r>
            <a:r>
              <a:rPr lang="en-US" altLang="ko-KR" sz="2700" dirty="0">
                <a:solidFill>
                  <a:srgbClr val="FFFFFF"/>
                </a:solidFill>
              </a:rPr>
              <a:t>VIEW </a:t>
            </a:r>
            <a:r>
              <a:rPr lang="ko-KR" altLang="en-US" sz="2700" dirty="0">
                <a:solidFill>
                  <a:srgbClr val="FFFFFF"/>
                </a:solidFill>
              </a:rPr>
              <a:t>설정 </a:t>
            </a:r>
            <a:r>
              <a:rPr lang="en-US" altLang="ko-KR" sz="2700" dirty="0">
                <a:solidFill>
                  <a:srgbClr val="FFFFFF"/>
                </a:solidFill>
              </a:rPr>
              <a:t>(2) </a:t>
            </a:r>
            <a:r>
              <a:rPr lang="ko-KR" altLang="en-US" sz="2700" dirty="0">
                <a:solidFill>
                  <a:srgbClr val="FFFFFF"/>
                </a:solidFill>
              </a:rPr>
              <a:t>페이지 구분 보기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349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D62CA-40FC-4631-B03F-FD409783DECD}"/>
              </a:ext>
            </a:extLst>
          </p:cNvPr>
          <p:cNvSpPr txBox="1"/>
          <p:nvPr/>
        </p:nvSpPr>
        <p:spPr>
          <a:xfrm>
            <a:off x="2130074" y="4234404"/>
            <a:ext cx="792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“</a:t>
            </a:r>
            <a:r>
              <a:rPr lang="ko-KR" altLang="en-US" sz="2400" b="1" dirty="0"/>
              <a:t>출력시 적용될 여백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출력 범위 등을 확인할 수 있습니다</a:t>
            </a:r>
            <a:r>
              <a:rPr lang="en-US" altLang="ko-KR" sz="2400" b="1" dirty="0"/>
              <a:t>..”</a:t>
            </a:r>
            <a:endParaRPr lang="ko-KR" alt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82F2BB-EF89-4EAE-A1BB-2C9F79383B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71" y="219401"/>
            <a:ext cx="7740105" cy="377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6A1EAF-3BBA-46C7-B370-D832CCC654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0" y="830059"/>
            <a:ext cx="3413760" cy="27119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43F2514F-C826-41D0-AD77-F22235B38A54}"/>
              </a:ext>
            </a:extLst>
          </p:cNvPr>
          <p:cNvSpPr txBox="1">
            <a:spLocks/>
          </p:cNvSpPr>
          <p:nvPr/>
        </p:nvSpPr>
        <p:spPr>
          <a:xfrm>
            <a:off x="1065227" y="4970184"/>
            <a:ext cx="10058400" cy="121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20000"/>
              </a:lnSpc>
            </a:pPr>
            <a:r>
              <a:rPr lang="ko-KR" altLang="en-US" sz="3600" dirty="0">
                <a:solidFill>
                  <a:srgbClr val="FFFFFF"/>
                </a:solidFill>
              </a:rPr>
              <a:t>페이지설정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ko-KR" altLang="en-US" sz="2700" dirty="0">
                <a:solidFill>
                  <a:srgbClr val="FFFFFF"/>
                </a:solidFill>
              </a:rPr>
              <a:t>스프레드시트 </a:t>
            </a:r>
            <a:r>
              <a:rPr lang="en-US" altLang="ko-KR" sz="2700" dirty="0">
                <a:solidFill>
                  <a:srgbClr val="FFFFFF"/>
                </a:solidFill>
              </a:rPr>
              <a:t>VIEW </a:t>
            </a:r>
            <a:r>
              <a:rPr lang="ko-KR" altLang="en-US" sz="2700" dirty="0">
                <a:solidFill>
                  <a:srgbClr val="FFFFFF"/>
                </a:solidFill>
              </a:rPr>
              <a:t>설정 </a:t>
            </a:r>
            <a:r>
              <a:rPr lang="en-US" altLang="ko-KR" sz="2700" dirty="0">
                <a:solidFill>
                  <a:srgbClr val="FFFFFF"/>
                </a:solidFill>
              </a:rPr>
              <a:t>(3) </a:t>
            </a:r>
            <a:r>
              <a:rPr lang="ko-KR" altLang="en-US" sz="2700" dirty="0">
                <a:solidFill>
                  <a:srgbClr val="FFFFFF"/>
                </a:solidFill>
              </a:rPr>
              <a:t>페이지 레이아웃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0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D62CA-40FC-4631-B03F-FD409783DECD}"/>
              </a:ext>
            </a:extLst>
          </p:cNvPr>
          <p:cNvSpPr txBox="1"/>
          <p:nvPr/>
        </p:nvSpPr>
        <p:spPr>
          <a:xfrm>
            <a:off x="2121366" y="4006844"/>
            <a:ext cx="8997848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b="1" dirty="0"/>
              <a:t>“ </a:t>
            </a:r>
            <a:r>
              <a:rPr lang="ko-KR" altLang="en-US" sz="2400" b="1" dirty="0"/>
              <a:t>가이드라인을 없앰으로서 좀 더 깔끔하고 경계가 명확해집니다</a:t>
            </a:r>
            <a:r>
              <a:rPr lang="en-US" altLang="ko-KR" sz="2400" b="1" dirty="0"/>
              <a:t>.”</a:t>
            </a:r>
          </a:p>
          <a:p>
            <a:pPr algn="ctr">
              <a:lnSpc>
                <a:spcPct val="120000"/>
              </a:lnSpc>
            </a:pPr>
            <a:r>
              <a:rPr lang="en-US" altLang="ko-KR" sz="2400" b="1" dirty="0"/>
              <a:t>“</a:t>
            </a:r>
            <a:r>
              <a:rPr lang="ko-KR" altLang="en-US" sz="2400" b="1" dirty="0"/>
              <a:t>타인에게 배포시에 주로 가이드라인을 해제하고 전송합니다</a:t>
            </a:r>
            <a:r>
              <a:rPr lang="en-US" altLang="ko-KR" sz="2400" b="1" dirty="0"/>
              <a:t>. ”</a:t>
            </a:r>
            <a:endParaRPr lang="ko-KR" altLang="en-US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A28D9E-82EA-4E3A-9939-22ACF0B119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24" y="120686"/>
            <a:ext cx="7315744" cy="3832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08C6BD-D74F-4D6A-A63A-E306C27045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7326" y="887172"/>
            <a:ext cx="2925852" cy="1983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3D1341-A063-4263-8782-6D78B9085B3C}"/>
              </a:ext>
            </a:extLst>
          </p:cNvPr>
          <p:cNvSpPr/>
          <p:nvPr/>
        </p:nvSpPr>
        <p:spPr>
          <a:xfrm>
            <a:off x="8254902" y="1862963"/>
            <a:ext cx="1228728" cy="583776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433FEE7E-5A26-42A9-A4FD-B46DE89EBE97}"/>
              </a:ext>
            </a:extLst>
          </p:cNvPr>
          <p:cNvSpPr txBox="1">
            <a:spLocks/>
          </p:cNvSpPr>
          <p:nvPr/>
        </p:nvSpPr>
        <p:spPr>
          <a:xfrm>
            <a:off x="1065227" y="4970184"/>
            <a:ext cx="10058400" cy="121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20000"/>
              </a:lnSpc>
            </a:pPr>
            <a:r>
              <a:rPr lang="ko-KR" altLang="en-US" sz="3600" dirty="0">
                <a:solidFill>
                  <a:srgbClr val="FFFFFF"/>
                </a:solidFill>
              </a:rPr>
              <a:t>페이지설정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ko-KR" altLang="en-US" sz="2700" dirty="0">
                <a:solidFill>
                  <a:srgbClr val="FFFFFF"/>
                </a:solidFill>
              </a:rPr>
              <a:t>스프레드시트 </a:t>
            </a:r>
            <a:r>
              <a:rPr lang="en-US" altLang="ko-KR" sz="2700" dirty="0">
                <a:solidFill>
                  <a:srgbClr val="FFFFFF"/>
                </a:solidFill>
              </a:rPr>
              <a:t>VIEW </a:t>
            </a:r>
            <a:r>
              <a:rPr lang="ko-KR" altLang="en-US" sz="2700" dirty="0">
                <a:solidFill>
                  <a:srgbClr val="FFFFFF"/>
                </a:solidFill>
              </a:rPr>
              <a:t>설정 </a:t>
            </a:r>
            <a:r>
              <a:rPr lang="en-US" altLang="ko-KR" sz="2700" dirty="0">
                <a:solidFill>
                  <a:srgbClr val="FFFFFF"/>
                </a:solidFill>
              </a:rPr>
              <a:t>(4) </a:t>
            </a:r>
            <a:r>
              <a:rPr lang="ko-KR" altLang="en-US" sz="2700" dirty="0">
                <a:solidFill>
                  <a:srgbClr val="FFFFFF"/>
                </a:solidFill>
              </a:rPr>
              <a:t>가이드라인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84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641338-3CFA-4A38-B6AF-234C808439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57" y="1344557"/>
            <a:ext cx="5131653" cy="2193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2CBB5-7C4B-45B9-8A5E-098EA1E50D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91" y="1334641"/>
            <a:ext cx="5118182" cy="2213613"/>
          </a:xfrm>
          <a:prstGeom prst="rect">
            <a:avLst/>
          </a:prstGeom>
        </p:spPr>
      </p:pic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7D5B51-ACB2-4C04-92BA-976EFD86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수식 작성하기 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같이해보기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b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뒷페이지 동영상 참조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F3069-13FE-4CC8-822A-EB49CB2FBAD9}"/>
              </a:ext>
            </a:extLst>
          </p:cNvPr>
          <p:cNvSpPr txBox="1"/>
          <p:nvPr/>
        </p:nvSpPr>
        <p:spPr>
          <a:xfrm flipH="1">
            <a:off x="8332688" y="829073"/>
            <a:ext cx="1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87B867-5448-413C-A282-E57511AC0CC3}"/>
              </a:ext>
            </a:extLst>
          </p:cNvPr>
          <p:cNvSpPr txBox="1"/>
          <p:nvPr/>
        </p:nvSpPr>
        <p:spPr>
          <a:xfrm flipH="1">
            <a:off x="2754086" y="829073"/>
            <a:ext cx="1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전</a:t>
            </a:r>
          </a:p>
        </p:txBody>
      </p:sp>
    </p:spTree>
    <p:extLst>
      <p:ext uri="{BB962C8B-B14F-4D97-AF65-F5344CB8AC3E}">
        <p14:creationId xmlns:p14="http://schemas.microsoft.com/office/powerpoint/2010/main" val="54546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cel 01">
            <a:hlinkClick r:id="" action="ppaction://media"/>
            <a:extLst>
              <a:ext uri="{FF2B5EF4-FFF2-40B4-BE49-F238E27FC236}">
                <a16:creationId xmlns:a16="http://schemas.microsoft.com/office/drawing/2014/main" id="{3A6A77A9-9135-49BF-8F51-799B0A4AE2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2411" y="576238"/>
            <a:ext cx="9740342" cy="548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330</TotalTime>
  <Words>89</Words>
  <Application>Microsoft Office PowerPoint</Application>
  <PresentationFormat>Widescreen</PresentationFormat>
  <Paragraphs>24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맑은 고딕</vt:lpstr>
      <vt:lpstr>Calibri</vt:lpstr>
      <vt:lpstr>Calibri Light</vt:lpstr>
      <vt:lpstr>Wingdings</vt:lpstr>
      <vt:lpstr>Retrospect</vt:lpstr>
      <vt:lpstr>엑셀 1회차</vt:lpstr>
      <vt:lpstr>목차</vt:lpstr>
      <vt:lpstr> 페이지 설정 여백, 용지방향, 용지크기 설정</vt:lpstr>
      <vt:lpstr>페이지설정 스프레드시트 VIEW 설정 (1) 기본</vt:lpstr>
      <vt:lpstr>PowerPoint Presentation</vt:lpstr>
      <vt:lpstr>PowerPoint Presentation</vt:lpstr>
      <vt:lpstr>PowerPoint Presentation</vt:lpstr>
      <vt:lpstr>수식 작성하기 (같이해보기) (뒷페이지 동영상 참조)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kwangwoon lee</dc:creator>
  <cp:lastModifiedBy>kwangwoon lee</cp:lastModifiedBy>
  <cp:revision>10</cp:revision>
  <dcterms:created xsi:type="dcterms:W3CDTF">2017-06-11T07:01:16Z</dcterms:created>
  <dcterms:modified xsi:type="dcterms:W3CDTF">2017-06-11T12:41:01Z</dcterms:modified>
</cp:coreProperties>
</file>